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7" r:id="rId7"/>
    <p:sldId id="265" r:id="rId8"/>
    <p:sldId id="260" r:id="rId9"/>
    <p:sldId id="261" r:id="rId10"/>
    <p:sldId id="264" r:id="rId11"/>
    <p:sldId id="262" r:id="rId12"/>
    <p:sldId id="263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6" autoAdjust="0"/>
    <p:restoredTop sz="93788" autoAdjust="0"/>
  </p:normalViewPr>
  <p:slideViewPr>
    <p:cSldViewPr snapToGrid="0">
      <p:cViewPr varScale="1">
        <p:scale>
          <a:sx n="52" d="100"/>
          <a:sy n="52" d="100"/>
        </p:scale>
        <p:origin x="84" y="300"/>
      </p:cViewPr>
      <p:guideLst/>
    </p:cSldViewPr>
  </p:slideViewPr>
  <p:outlineViewPr>
    <p:cViewPr>
      <p:scale>
        <a:sx n="33" d="100"/>
        <a:sy n="33" d="100"/>
      </p:scale>
      <p:origin x="0" y="-1202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150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2F102-3151-4BEB-B50F-AD1B5167B2DC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27F68-D77B-46F3-98AB-CC2A245F6B7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394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27F68-D77B-46F3-98AB-CC2A245F6B79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115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C56DF2-71C1-42A7-89F4-AE10178E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E9EC3C2-8E75-466E-A9E8-E807C7759E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50B147-63BF-4287-8710-6F3C8D22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F186DB-0327-48C0-B71C-DFEC1D2AF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A0B6E0-B7D1-4A49-B44A-9DF365CBD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93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4C782E-4CBD-41CF-8336-EB131EF20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8CAB2D4-0CC9-451F-B7D7-1C54BD79F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9DEF44-FBF1-4809-928A-CA7F17FE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8C89DC6-ADD3-4F72-A2D7-F357E51C2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706445-F16E-450A-8853-2FD18B62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90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F074AD0-9123-458B-9EC3-A87A2FC58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0007DE1-DC41-447A-BF44-752DF0B1D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A10646-C489-462B-B395-A83EC678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BBA095-09BA-47FF-A8D9-6CF8788A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5E0620-11D7-406B-AE6A-3D74C5B3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9745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91A4F-3F5F-4BB5-BBC8-3EC21535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E3AD1A-7DC1-4BFF-81E3-8745B856D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2C0B8E-EE84-464A-AA5D-FF0BFE2C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CD5F3-AEE0-42F4-A867-7D97C51F626C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ACA7B5-4921-4E7F-A59F-C9671C82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92FC7-D0EC-4BAC-83D1-5551CF6B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73D38-5D71-4B93-A680-88F45C0651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439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78D1CC-9450-410E-8389-FDFC0665D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7204F0-7AD3-437D-AD6A-73D577EBA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3BAEB4-5A04-452D-88C4-BA0579F79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34B30C-F183-4306-BAF0-0D889754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AEAB00-5297-4192-A04F-1A668FE3B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697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7129EE-1F4F-4FFC-B67E-2B94B6C4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D8FA0D-49C8-4D38-8755-D238DFC9F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3CE26A-8003-4151-B10A-C8E33B4E7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EFBE506-475A-4C92-B1A1-090928E0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43C08E-650F-4370-BF98-6E02D6D32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771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7EF06-CBDC-4733-BA77-A5BC76F4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1C074C-0E88-431F-B028-260A434786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BF974FE-5357-47C8-9171-86E8ABF77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08EB136-6F8C-4B82-8057-19E6FD80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A0A4FF-9071-4CCD-9983-1313D3745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857DE45-D30C-4BE4-B2AE-BFD8067E6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801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9B45A-C1B2-4E02-9F43-18ED21551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1E43C7-2BD7-48B5-AAF1-BC0BC0FD0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86034E-A1A1-4910-A4EA-CB8C9BE37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F7021E0-715C-42C4-A816-7F388D0B4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88D15AA-F224-4890-A9A6-7D770F15D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1D56164-2A87-4F4A-A7E6-081A6E55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050F25D-9132-4C15-A3FB-FF5BF9DE9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2103A4D-9333-4A75-B969-ADF2D6879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27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065AAE-013A-46A0-8E4B-1B185E15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2205A24-CE12-4A30-90A9-D13061BDD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D4604A8-FE9E-47CD-A279-9DF458D48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F6630B-AF52-40F4-B6CE-36F7C3DC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814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0AC3094-26D5-40F1-A4A3-624AEF1AE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A2EE1EA-3E01-41E1-95DF-63C962200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756C488-BD28-4D67-804B-F87551CBB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511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EF83C5-AD73-4F86-A8BC-493C1E469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55F76F-D575-4B41-B5A3-074EA68CA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E38BBFA-3488-45D8-8DF4-204D9D291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22AB27A-EE0D-4043-AF4F-49905CAFA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B2FE20-F14E-4DA9-933F-0B5E7DF8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E02869-DE0A-4294-8ABD-40EE4EEA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8420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06674B-BA68-433C-8096-E7929FA60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2EB64A5-35B7-49E0-985C-DB50015A37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064754-744C-4642-9C37-1343A60FC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5C9334-5633-4CBE-86F2-FDFACD4E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0E42020-3775-4CAE-B588-221C993E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7CB9011-05C3-4C68-A02A-AE992E7AA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106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64DC4A-BF37-4356-B741-D287DD455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A10E24-8638-44C8-AAF0-D8EE7424A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7165AD-7D8E-4390-BE1C-3A296D27C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51595-AADB-4112-BE8E-D801EE3CD7A7}" type="datetimeFigureOut">
              <a:rPr lang="zh-TW" altLang="en-US" smtClean="0"/>
              <a:t>2025/8/11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D8B6B7-5D28-4C47-AB56-2C691CB7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8E3914-BEC8-4BC7-AAD0-D8CCA5C0E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B99B6-BFB1-462D-ACCC-D309E51B27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76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42E182-DF46-41A6-9E2B-AC935C4255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學生資料收集網頁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5EBDA0-803D-4613-A73D-95F80CFF4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12162"/>
            <a:ext cx="9144000" cy="1245637"/>
          </a:xfrm>
        </p:spPr>
        <p:txBody>
          <a:bodyPr/>
          <a:lstStyle/>
          <a:p>
            <a:r>
              <a:rPr lang="zh-TW" altLang="en-US" dirty="0"/>
              <a:t>作者</a:t>
            </a:r>
            <a:endParaRPr lang="en-US" altLang="zh-TW" dirty="0"/>
          </a:p>
          <a:p>
            <a:r>
              <a:rPr lang="en-US" altLang="zh-TW" dirty="0"/>
              <a:t>O </a:t>
            </a:r>
            <a:r>
              <a:rPr lang="en-US" altLang="zh-TW" dirty="0" err="1"/>
              <a:t>O</a:t>
            </a:r>
            <a:r>
              <a:rPr lang="en-US" altLang="zh-TW" dirty="0"/>
              <a:t> </a:t>
            </a:r>
            <a:r>
              <a:rPr lang="en-US" altLang="zh-TW" dirty="0" err="1"/>
              <a:t>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2414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D9C88D-4730-4EF8-ABE4-C464BB745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8309CEF-930B-443D-9D69-521FE9BFC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HTML_CSS_專題實作.pptx - PowerPoint 2025-08-11 14-14-58">
            <a:hlinkClick r:id="" action="ppaction://media"/>
            <a:extLst>
              <a:ext uri="{FF2B5EF4-FFF2-40B4-BE49-F238E27FC236}">
                <a16:creationId xmlns:a16="http://schemas.microsoft.com/office/drawing/2014/main" id="{E31E6F50-39DF-47B7-A212-DC935B6B6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2214" y="114300"/>
            <a:ext cx="88392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047D96-3907-40AB-BC95-F7D2C848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頁：小結與學習成果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089BDF-B6B4-48CA-A8E7-9A83BED1CD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🔎 我們學會了：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HTML/CSS/JavaScript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的使用方法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團隊合作與分工的重要性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如何善用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工具解決技術問題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專案開發流程的基本概念</a:t>
            </a:r>
          </a:p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📌 感想：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雖然是我們第一次做網頁開發，但看到成品能夠順利運作，感到非常有成就感！</a:t>
            </a:r>
          </a:p>
        </p:txBody>
      </p:sp>
    </p:spTree>
    <p:extLst>
      <p:ext uri="{BB962C8B-B14F-4D97-AF65-F5344CB8AC3E}">
        <p14:creationId xmlns:p14="http://schemas.microsoft.com/office/powerpoint/2010/main" val="3823812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9FE2E1-88E5-4E99-8CDC-374C004AD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頁：謝謝聆聽 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AB63E6-F449-404B-9C8B-25DD374A7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💬 有任何問題，歡迎提出！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📧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Email: group@example.com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（可換成真實聯絡資訊）</a:t>
            </a:r>
          </a:p>
        </p:txBody>
      </p:sp>
    </p:spTree>
    <p:extLst>
      <p:ext uri="{BB962C8B-B14F-4D97-AF65-F5344CB8AC3E}">
        <p14:creationId xmlns:p14="http://schemas.microsoft.com/office/powerpoint/2010/main" val="1609456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6846CA-378D-48AD-AFF9-769E58D2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頁：封面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5F07A00-36E2-4786-A79D-16A6FF876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標題：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🎓 收集學生姓名及興趣的網頁</a:t>
            </a:r>
          </a:p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副標題：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 &amp; CSS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作業簡報</a:t>
            </a:r>
          </a:p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成員：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王曉明（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）｜張小美（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）｜李大同（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JavaScript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日期：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2025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3225423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13A688-AE18-4021-B1BB-E4B5B3C82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頁：主題與功能介紹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017E57-8A31-464A-9E09-7D61ED76A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主題說明：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我們製作了一個能夠讓使用者輸入「姓名」與「興趣」的互動式網頁，並即時顯示輸入結果。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主要功能：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表單輸入功能（姓名、興趣）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顯示輸入結果在畫面上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簡潔直觀的版面設計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初步使用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JavaScript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互動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使用技術：</a:t>
            </a:r>
            <a:b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 + CSS + JavaScript</a:t>
            </a:r>
          </a:p>
        </p:txBody>
      </p:sp>
    </p:spTree>
    <p:extLst>
      <p:ext uri="{BB962C8B-B14F-4D97-AF65-F5344CB8AC3E}">
        <p14:creationId xmlns:p14="http://schemas.microsoft.com/office/powerpoint/2010/main" val="1719173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42677B-8281-40B7-9C38-F0EEF5A5A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993"/>
            <a:ext cx="10515600" cy="1325563"/>
          </a:xfrm>
        </p:spPr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頁：分工與過程說明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4B11BDB-EDC7-4F0A-A5E9-46DE3F87C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32556"/>
            <a:ext cx="10515600" cy="5261822"/>
          </a:xfrm>
        </p:spPr>
        <p:txBody>
          <a:bodyPr>
            <a:normAutofit fontScale="92500" lnSpcReduction="10000"/>
          </a:bodyPr>
          <a:lstStyle/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分工如下：</a:t>
            </a:r>
          </a:p>
          <a:p>
            <a:pPr marR="0" lvl="0" rtl="0">
              <a:lnSpc>
                <a:spcPct val="120000"/>
              </a:lnSpc>
            </a:pPr>
            <a:endParaRPr lang="en-US" altLang="zh-TW" b="1" i="0" u="none" strike="noStrike" baseline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rtl="0">
              <a:lnSpc>
                <a:spcPct val="120000"/>
              </a:lnSpc>
            </a:pPr>
            <a:endParaRPr lang="en-US" altLang="zh-TW" b="1" i="0" u="none" strike="noStrike" baseline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專案時程：🗓️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2025/8/1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～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2025/8/13</a:t>
            </a:r>
          </a:p>
          <a:p>
            <a:pPr marR="0" lvl="0" rtl="0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專案流程：</a:t>
            </a:r>
          </a:p>
          <a:p>
            <a:pPr lvl="1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小組討論與分工</a:t>
            </a:r>
          </a:p>
          <a:p>
            <a:pPr lvl="1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畫出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雛型</a:t>
            </a:r>
          </a:p>
          <a:p>
            <a:pPr lvl="1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各自完成負責部分</a:t>
            </a:r>
          </a:p>
          <a:p>
            <a:pPr lvl="1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整合與除錯</a:t>
            </a:r>
          </a:p>
          <a:p>
            <a:pPr lvl="1">
              <a:lnSpc>
                <a:spcPct val="12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進行簡報與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準備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6116B47-73D1-48AC-8826-6BC0203B4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98286"/>
              </p:ext>
            </p:extLst>
          </p:nvPr>
        </p:nvGraphicFramePr>
        <p:xfrm>
          <a:off x="2985796" y="1432556"/>
          <a:ext cx="5718112" cy="1463040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1196913">
                  <a:extLst>
                    <a:ext uri="{9D8B030D-6E8A-4147-A177-3AD203B41FA5}">
                      <a16:colId xmlns:a16="http://schemas.microsoft.com/office/drawing/2014/main" val="2902890992"/>
                    </a:ext>
                  </a:extLst>
                </a:gridCol>
                <a:gridCol w="4521199">
                  <a:extLst>
                    <a:ext uri="{9D8B030D-6E8A-4147-A177-3AD203B41FA5}">
                      <a16:colId xmlns:a16="http://schemas.microsoft.com/office/drawing/2014/main" val="1343291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負責項目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07962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TW" altLang="en-US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王曉明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HTML 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結構設計（表單、頁面架構）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8970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TW" altLang="en-US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張小美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CSS </a:t>
                      </a:r>
                      <a:r>
                        <a:rPr lang="zh-TW" altLang="en-US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美化樣式（版面、顏色、字型）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2510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李大同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JavaScript </a:t>
                      </a:r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功能（資料顯示與事件處理）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936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14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A24A3F-FDDF-4712-92BD-A16856051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3305"/>
            <a:ext cx="10515600" cy="1119673"/>
          </a:xfrm>
        </p:spPr>
        <p:txBody>
          <a:bodyPr/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設計稿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450D2E-246B-4217-B347-F3DF68799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738" y="1262992"/>
            <a:ext cx="7352523" cy="539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60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C70E0F-CB7C-4279-B52D-4F04966F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281"/>
            <a:ext cx="10515600" cy="855119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流程圖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269907ED-29D1-44E0-BF23-4846E960D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211" y="984046"/>
            <a:ext cx="4881903" cy="581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EB2605-4E26-4C21-B81E-DD120A8E0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甘特圖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CC2E6C1-C17F-4E57-8C7E-3C78622DD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3772374"/>
              </p:ext>
            </p:extLst>
          </p:nvPr>
        </p:nvGraphicFramePr>
        <p:xfrm>
          <a:off x="0" y="1903447"/>
          <a:ext cx="12191998" cy="4236097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668555">
                  <a:extLst>
                    <a:ext uri="{9D8B030D-6E8A-4147-A177-3AD203B41FA5}">
                      <a16:colId xmlns:a16="http://schemas.microsoft.com/office/drawing/2014/main" val="1880625573"/>
                    </a:ext>
                  </a:extLst>
                </a:gridCol>
                <a:gridCol w="821094">
                  <a:extLst>
                    <a:ext uri="{9D8B030D-6E8A-4147-A177-3AD203B41FA5}">
                      <a16:colId xmlns:a16="http://schemas.microsoft.com/office/drawing/2014/main" val="559794127"/>
                    </a:ext>
                  </a:extLst>
                </a:gridCol>
                <a:gridCol w="574343">
                  <a:extLst>
                    <a:ext uri="{9D8B030D-6E8A-4147-A177-3AD203B41FA5}">
                      <a16:colId xmlns:a16="http://schemas.microsoft.com/office/drawing/2014/main" val="1100667737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3695925591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4290530303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1674585646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1269201491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1487376648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639826390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2209367527"/>
                    </a:ext>
                  </a:extLst>
                </a:gridCol>
                <a:gridCol w="677334">
                  <a:extLst>
                    <a:ext uri="{9D8B030D-6E8A-4147-A177-3AD203B41FA5}">
                      <a16:colId xmlns:a16="http://schemas.microsoft.com/office/drawing/2014/main" val="2913621061"/>
                    </a:ext>
                  </a:extLst>
                </a:gridCol>
                <a:gridCol w="613058">
                  <a:extLst>
                    <a:ext uri="{9D8B030D-6E8A-4147-A177-3AD203B41FA5}">
                      <a16:colId xmlns:a16="http://schemas.microsoft.com/office/drawing/2014/main" val="3528381577"/>
                    </a:ext>
                  </a:extLst>
                </a:gridCol>
                <a:gridCol w="671805">
                  <a:extLst>
                    <a:ext uri="{9D8B030D-6E8A-4147-A177-3AD203B41FA5}">
                      <a16:colId xmlns:a16="http://schemas.microsoft.com/office/drawing/2014/main" val="3672190093"/>
                    </a:ext>
                  </a:extLst>
                </a:gridCol>
                <a:gridCol w="783771">
                  <a:extLst>
                    <a:ext uri="{9D8B030D-6E8A-4147-A177-3AD203B41FA5}">
                      <a16:colId xmlns:a16="http://schemas.microsoft.com/office/drawing/2014/main" val="3341137490"/>
                    </a:ext>
                  </a:extLst>
                </a:gridCol>
                <a:gridCol w="640700">
                  <a:extLst>
                    <a:ext uri="{9D8B030D-6E8A-4147-A177-3AD203B41FA5}">
                      <a16:colId xmlns:a16="http://schemas.microsoft.com/office/drawing/2014/main" val="1292097532"/>
                    </a:ext>
                  </a:extLst>
                </a:gridCol>
              </a:tblGrid>
              <a:tr h="55387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任務名稱</a:t>
                      </a:r>
                      <a:endParaRPr lang="zh-TW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負責人</a:t>
                      </a:r>
                      <a:endParaRPr lang="zh-TW" altLang="en-US" sz="20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8/1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8/2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8/3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8/4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8/5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8/6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8/7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8/8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8/9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8/10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8/11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8/12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8/13</a:t>
                      </a:r>
                      <a:endParaRPr lang="en-US" altLang="zh-TW" sz="18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8018131"/>
                  </a:ext>
                </a:extLst>
              </a:tr>
              <a:tr h="54858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專案啟動與分工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全體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31161547"/>
                  </a:ext>
                </a:extLst>
              </a:tr>
              <a:tr h="548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HTML </a:t>
                      </a:r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架構設計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王曉明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8764751"/>
                  </a:ext>
                </a:extLst>
              </a:tr>
              <a:tr h="548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CSS </a:t>
                      </a:r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樣式設計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張小美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3537321"/>
                  </a:ext>
                </a:extLst>
              </a:tr>
              <a:tr h="548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JavaScript </a:t>
                      </a:r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功能撰寫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李大同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95472562"/>
                  </a:ext>
                </a:extLst>
              </a:tr>
              <a:tr h="68139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整合與測試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全體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5564794"/>
                  </a:ext>
                </a:extLst>
              </a:tr>
              <a:tr h="8064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簡報製作與 </a:t>
                      </a:r>
                      <a:r>
                        <a:rPr lang="en-US" altLang="zh-TW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Demo </a:t>
                      </a:r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全體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✅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52923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0394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A18C02-38BA-480F-8522-FCC410DD3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頁：問題與解法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36FFEF2-12A7-4B4B-9EBD-E9ACCA9FE4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732824"/>
              </p:ext>
            </p:extLst>
          </p:nvPr>
        </p:nvGraphicFramePr>
        <p:xfrm>
          <a:off x="688910" y="1690688"/>
          <a:ext cx="10515600" cy="3515794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211286">
                  <a:extLst>
                    <a:ext uri="{9D8B030D-6E8A-4147-A177-3AD203B41FA5}">
                      <a16:colId xmlns:a16="http://schemas.microsoft.com/office/drawing/2014/main" val="3426376032"/>
                    </a:ext>
                  </a:extLst>
                </a:gridCol>
                <a:gridCol w="7304314">
                  <a:extLst>
                    <a:ext uri="{9D8B030D-6E8A-4147-A177-3AD203B41FA5}">
                      <a16:colId xmlns:a16="http://schemas.microsoft.com/office/drawing/2014/main" val="2435729632"/>
                    </a:ext>
                  </a:extLst>
                </a:gridCol>
              </a:tblGrid>
              <a:tr h="72888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問題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解法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7141094"/>
                  </a:ext>
                </a:extLst>
              </a:tr>
              <a:tr h="132914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對 </a:t>
                      </a:r>
                      <a:r>
                        <a:rPr 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HTML / CSS / JS </a:t>
                      </a:r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不熟悉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查閱 </a:t>
                      </a:r>
                      <a:r>
                        <a:rPr 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W3Schools、MDN </a:t>
                      </a:r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教學，請教組員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0121394"/>
                  </a:ext>
                </a:extLst>
              </a:tr>
              <a:tr h="72888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不熟悉專案流程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由組員分工規劃，每天更新進度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786211"/>
                  </a:ext>
                </a:extLst>
              </a:tr>
              <a:tr h="72888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不會使用 </a:t>
                      </a:r>
                      <a:r>
                        <a:rPr 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 </a:t>
                      </a:r>
                      <a:r>
                        <a:rPr lang="zh-TW" altLang="en-US" sz="28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工具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練習使用 </a:t>
                      </a:r>
                      <a:r>
                        <a:rPr lang="en-US" altLang="zh-TW" sz="2800" dirty="0" err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ChatGPT</a:t>
                      </a:r>
                      <a:r>
                        <a:rPr lang="en-US" altLang="zh-TW" sz="2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zh-TW" altLang="en-US" sz="28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幫助撰寫程式與找範例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335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5249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58FE3-1409-4095-B954-688170D30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頁：實機操作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 Demo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56FAA8-063C-428E-B857-ADDAD5C8D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6850224" cy="4351338"/>
          </a:xfrm>
        </p:spPr>
        <p:txBody>
          <a:bodyPr>
            <a:normAutofit/>
          </a:bodyPr>
          <a:lstStyle/>
          <a:p>
            <a:pPr marR="0" lvl="0" rtl="0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📽️ 操作流程說明：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使用者輸入姓名與興趣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點擊「提交」按鈕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頁面即時顯示輸入的資料（不刷新頁面）</a:t>
            </a:r>
          </a:p>
          <a:p>
            <a:pPr lvl="0">
              <a:lnSpc>
                <a:spcPct val="100000"/>
              </a:lnSpc>
            </a:pPr>
            <a:r>
              <a:rPr lang="zh-TW" altLang="en-US" dirty="0"/>
              <a:t>🖼️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展示方式</a:t>
            </a:r>
            <a:endParaRPr lang="en-US" altLang="zh-TW" b="1" i="0" u="none" strike="noStrike" baseline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實際操作（可現場展示或錄影）</a:t>
            </a:r>
          </a:p>
          <a:p>
            <a:pPr lvl="1">
              <a:lnSpc>
                <a:spcPct val="100000"/>
              </a:lnSpc>
            </a:pP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或播放影片 </a:t>
            </a:r>
            <a:r>
              <a:rPr lang="en-US" altLang="zh-TW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r>
              <a:rPr lang="zh-TW" altLang="en-US" b="1" i="0" u="none" strike="noStrike" baseline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（嵌入連結）</a:t>
            </a:r>
          </a:p>
        </p:txBody>
      </p:sp>
    </p:spTree>
    <p:extLst>
      <p:ext uri="{BB962C8B-B14F-4D97-AF65-F5344CB8AC3E}">
        <p14:creationId xmlns:p14="http://schemas.microsoft.com/office/powerpoint/2010/main" val="2919616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344</Words>
  <Application>Microsoft Office PowerPoint</Application>
  <PresentationFormat>寬螢幕</PresentationFormat>
  <Paragraphs>109</Paragraphs>
  <Slides>12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微軟正黑體</vt:lpstr>
      <vt:lpstr>Arial</vt:lpstr>
      <vt:lpstr>Calibri</vt:lpstr>
      <vt:lpstr>Calibri Light</vt:lpstr>
      <vt:lpstr>Office 佈景主題</vt:lpstr>
      <vt:lpstr>學生資料收集網頁</vt:lpstr>
      <vt:lpstr>第 1 頁：封面</vt:lpstr>
      <vt:lpstr>第 2 頁：主題與功能介紹</vt:lpstr>
      <vt:lpstr>第 3 頁：分工與過程說明</vt:lpstr>
      <vt:lpstr>Wireframe設計稿</vt:lpstr>
      <vt:lpstr>流程圖</vt:lpstr>
      <vt:lpstr>甘特圖</vt:lpstr>
      <vt:lpstr>第 4 頁：問題與解法</vt:lpstr>
      <vt:lpstr>第 5 頁：實機操作 / Demo</vt:lpstr>
      <vt:lpstr>PowerPoint 簡報</vt:lpstr>
      <vt:lpstr>第 6 頁：小結與學習成果</vt:lpstr>
      <vt:lpstr>第 7 頁：謝謝聆聽 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26</cp:revision>
  <dcterms:created xsi:type="dcterms:W3CDTF">2025-08-11T06:38:36Z</dcterms:created>
  <dcterms:modified xsi:type="dcterms:W3CDTF">2025-08-11T09:24:20Z</dcterms:modified>
</cp:coreProperties>
</file>

<file path=docProps/thumbnail.jpeg>
</file>